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9" r:id="rId13"/>
    <p:sldId id="266" r:id="rId14"/>
    <p:sldId id="272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>
      <p:cViewPr>
        <p:scale>
          <a:sx n="65" d="100"/>
          <a:sy n="65" d="100"/>
        </p:scale>
        <p:origin x="-150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76" y="0"/>
            <a:ext cx="91554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942723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«Использование песочного планшета,</a:t>
            </a:r>
          </a:p>
          <a:p>
            <a:pPr algn="ctr"/>
            <a:r>
              <a:rPr lang="ru-RU" sz="2800" b="1" dirty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как один из современных подходов </a:t>
            </a:r>
            <a:endParaRPr lang="ru-RU" sz="2800" b="1" dirty="0" smtClean="0">
              <a:ln w="17780" cmpd="sng">
                <a:solidFill>
                  <a:srgbClr val="FFFF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в обогащении развивающей предметно-пространственной среды ДОУ </a:t>
            </a:r>
          </a:p>
          <a:p>
            <a:pPr algn="ctr"/>
            <a:r>
              <a:rPr lang="ru-RU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в соответствии ФГОС ДО</a:t>
            </a:r>
            <a:r>
              <a:rPr lang="ru-RU" sz="2800" b="1" dirty="0" smtClean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»</a:t>
            </a:r>
            <a:endParaRPr lang="ru-RU" sz="2800" b="1" dirty="0" smtClean="0">
              <a:ln w="17780" cmpd="sng">
                <a:solidFill>
                  <a:srgbClr val="FFFF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08970" y="50851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Выполнила: </a:t>
            </a:r>
            <a:r>
              <a:rPr lang="ru-RU" dirty="0" err="1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Музафарова</a:t>
            </a:r>
            <a:r>
              <a:rPr lang="ru-RU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 Л.А.</a:t>
            </a:r>
          </a:p>
          <a:p>
            <a:r>
              <a:rPr lang="ru-RU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воспитатель,  </a:t>
            </a:r>
            <a:r>
              <a:rPr lang="en-US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I</a:t>
            </a:r>
            <a:r>
              <a:rPr lang="ru-RU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 кв. категория</a:t>
            </a:r>
          </a:p>
          <a:p>
            <a:r>
              <a:rPr lang="ru-RU" dirty="0">
                <a:ln w="19050">
                  <a:solidFill>
                    <a:schemeClr val="tx1"/>
                  </a:solidFill>
                </a:ln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404664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ДЕТСКИЙ САД КОМБИНИРОВАННОГО ВИДА 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55 «ЖАВОРОНОК» Г. АЛЬМЕТЬЕВСКА»</a:t>
            </a:r>
          </a:p>
        </p:txBody>
      </p:sp>
    </p:spTree>
    <p:extLst>
      <p:ext uri="{BB962C8B-B14F-4D97-AF65-F5344CB8AC3E}">
        <p14:creationId xmlns:p14="http://schemas.microsoft.com/office/powerpoint/2010/main" val="749606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6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22" y="1112597"/>
            <a:ext cx="2475219" cy="43924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520" y="1158422"/>
            <a:ext cx="2592288" cy="4501511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69952" y="149731"/>
            <a:ext cx="27674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просеивание песка </a:t>
            </a:r>
            <a:endParaRPr lang="ru-RU" sz="2400" dirty="0" smtClean="0">
              <a:ln>
                <a:solidFill>
                  <a:schemeClr val="accent6">
                    <a:lumMod val="5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между </a:t>
            </a:r>
            <a:r>
              <a:rPr lang="ru-RU" sz="2400" dirty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пальцами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8085" y="334395"/>
            <a:ext cx="2243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вырисовывание</a:t>
            </a:r>
          </a:p>
        </p:txBody>
      </p:sp>
      <p:pic>
        <p:nvPicPr>
          <p:cNvPr id="1026" name="Picture 2" descr="C:\Users\72AA~1\AppData\Local\Temp\WPDNSE\{4CE57303-A063-8DE7-15AD-14E18CFFFD33}\20200217_1702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779" y="304871"/>
            <a:ext cx="2539373" cy="4276257"/>
          </a:xfrm>
          <a:prstGeom prst="rect">
            <a:avLst/>
          </a:prstGeom>
          <a:noFill/>
          <a:effectLst>
            <a:glow rad="101600">
              <a:srgbClr val="FFC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76484" y="4941168"/>
            <a:ext cx="25761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разгребание </a:t>
            </a:r>
            <a:r>
              <a:rPr lang="ru-RU" sz="24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песка</a:t>
            </a:r>
          </a:p>
          <a:p>
            <a:r>
              <a:rPr lang="ru-RU" sz="24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вокруг предмета</a:t>
            </a:r>
            <a:endParaRPr lang="ru-RU" sz="2400" dirty="0">
              <a:ln>
                <a:solidFill>
                  <a:schemeClr val="accent6">
                    <a:lumMod val="5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8054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1245023"/>
            <a:ext cx="3600400" cy="501602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403244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46722" y="153613"/>
            <a:ext cx="3362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Разыгрывание сказок: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615278"/>
            <a:ext cx="1680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КОЛОБОК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36924" y="615278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ТЕРЕМОК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16309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9141" y="153613"/>
            <a:ext cx="80473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З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акрепление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 в ходе реализаций групповых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проектов: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3358" y="1095679"/>
            <a:ext cx="2613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«ФРУКТЫ», «ОВОЩИ»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2769" y="2060848"/>
            <a:ext cx="3278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ДОМАШНИЕ ЖИВОТНЫЕ»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64459"/>
            <a:ext cx="1966290" cy="341281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39" y="2749508"/>
            <a:ext cx="1859955" cy="363181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72AA~1\AppData\Local\Temp\WPDNSE\{4CE57303-A063-8DE7-15AD-14E18CFFFD33}\20200217_1654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95" y="1526284"/>
            <a:ext cx="2090333" cy="4062956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66628"/>
            <a:ext cx="1800200" cy="433201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76251" y="1526284"/>
            <a:ext cx="2603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ДИКИЕ 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ЖИВОТНЫЕ»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90839" y="826199"/>
            <a:ext cx="3383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«УДИВИТЕЛЬНЫЙ МИР РЫБ»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611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1391" y="260648"/>
            <a:ext cx="82860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Рисованием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песком всей семьёй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отличный шаг на пути к сближению и взаимопониманию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18" y="1196752"/>
            <a:ext cx="3870158" cy="252028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90" y="3861048"/>
            <a:ext cx="3904586" cy="276972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890" y="1230135"/>
            <a:ext cx="3854552" cy="252028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perspectiveLef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54" y="3890146"/>
            <a:ext cx="3820038" cy="2769720"/>
          </a:xfrm>
          <a:prstGeom prst="rect">
            <a:avLst/>
          </a:prstGeom>
          <a:noFill/>
          <a:ln>
            <a:noFill/>
          </a:ln>
          <a:effectLst>
            <a:glow rad="101600">
              <a:srgbClr val="00B050">
                <a:alpha val="60000"/>
              </a:srgbClr>
            </a:glow>
            <a:outerShdw dist="35921" dir="2700000" algn="ctr" rotWithShape="0">
              <a:schemeClr val="bg2"/>
            </a:outerShdw>
          </a:effectLst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3529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650"/>
            <a:ext cx="9144000" cy="6889649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1583668" y="260648"/>
            <a:ext cx="6048672" cy="914400"/>
          </a:xfrm>
          <a:prstGeom prst="ellipse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ходе работы с песочным планшетом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развиваются 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691680" y="3191312"/>
            <a:ext cx="6043246" cy="914400"/>
          </a:xfrm>
          <a:prstGeom prst="ellips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познавательные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процессы</a:t>
            </a: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179512" y="1592216"/>
            <a:ext cx="2880320" cy="918972"/>
          </a:xfrm>
          <a:prstGeom prst="flowChartDocumen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коммуникативные навыки</a:t>
            </a:r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3314573" y="1909286"/>
            <a:ext cx="2797460" cy="1098412"/>
          </a:xfrm>
          <a:prstGeom prst="flowChartDocumen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творческий потенциал</a:t>
            </a: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6289340" y="1262025"/>
            <a:ext cx="2664296" cy="918972"/>
          </a:xfrm>
          <a:prstGeom prst="flowChartDocumen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положительное отношение к себе</a:t>
            </a: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225431" y="4737145"/>
            <a:ext cx="1872208" cy="612648"/>
          </a:xfrm>
          <a:prstGeom prst="flowChartDocumen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восприятие</a:t>
            </a: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827584" y="5823556"/>
            <a:ext cx="2066528" cy="612648"/>
          </a:xfrm>
          <a:prstGeom prst="flowChartDocumen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3063076" y="4746166"/>
            <a:ext cx="2005372" cy="612648"/>
          </a:xfrm>
          <a:prstGeom prst="flowChartDocumen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память</a:t>
            </a: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3779912" y="5836555"/>
            <a:ext cx="2509428" cy="612648"/>
          </a:xfrm>
          <a:prstGeom prst="flowChartDocumen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образно-логическое мышление</a:t>
            </a:r>
          </a:p>
        </p:txBody>
      </p:sp>
      <p:sp>
        <p:nvSpPr>
          <p:cNvPr id="12" name="Блок-схема: документ 11"/>
          <p:cNvSpPr/>
          <p:nvPr/>
        </p:nvSpPr>
        <p:spPr>
          <a:xfrm>
            <a:off x="5630067" y="4728603"/>
            <a:ext cx="2074281" cy="612648"/>
          </a:xfrm>
          <a:prstGeom prst="flowChartDocumen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пространственное воображение </a:t>
            </a:r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7020272" y="5807552"/>
            <a:ext cx="1872208" cy="612648"/>
          </a:xfrm>
          <a:prstGeom prst="flowChartDocumen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процессы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308462" y="4253187"/>
            <a:ext cx="585650" cy="13360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292080" y="4293096"/>
            <a:ext cx="144016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424537" y="4091402"/>
            <a:ext cx="914400" cy="14978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667207" y="4105712"/>
            <a:ext cx="191768" cy="4754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Прямая со стрелкой 2047"/>
          <p:cNvCxnSpPr/>
          <p:nvPr/>
        </p:nvCxnSpPr>
        <p:spPr>
          <a:xfrm>
            <a:off x="4065762" y="4253187"/>
            <a:ext cx="0" cy="32794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7" name="Прямая со стрелкой 2056"/>
          <p:cNvCxnSpPr/>
          <p:nvPr/>
        </p:nvCxnSpPr>
        <p:spPr>
          <a:xfrm flipH="1">
            <a:off x="1365363" y="3933056"/>
            <a:ext cx="495485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0" name="Выгнутая влево стрелка 2059"/>
          <p:cNvSpPr/>
          <p:nvPr/>
        </p:nvSpPr>
        <p:spPr>
          <a:xfrm rot="2525400">
            <a:off x="629900" y="-51098"/>
            <a:ext cx="467660" cy="1537893"/>
          </a:xfrm>
          <a:prstGeom prst="curvedRight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61" name="Выгнутая вниз стрелка 2060"/>
          <p:cNvSpPr/>
          <p:nvPr/>
        </p:nvSpPr>
        <p:spPr>
          <a:xfrm rot="309060">
            <a:off x="1860849" y="2601099"/>
            <a:ext cx="1342999" cy="365760"/>
          </a:xfrm>
          <a:prstGeom prst="curvedUpArrow">
            <a:avLst>
              <a:gd name="adj1" fmla="val 25000"/>
              <a:gd name="adj2" fmla="val 50000"/>
              <a:gd name="adj3" fmla="val 33065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62" name="Выгнутая вниз стрелка 2061"/>
          <p:cNvSpPr/>
          <p:nvPr/>
        </p:nvSpPr>
        <p:spPr>
          <a:xfrm rot="20122630">
            <a:off x="6000647" y="2530369"/>
            <a:ext cx="1742823" cy="407333"/>
          </a:xfrm>
          <a:prstGeom prst="curved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63" name="Выгнутая вправо стрелка 2062"/>
          <p:cNvSpPr/>
          <p:nvPr/>
        </p:nvSpPr>
        <p:spPr>
          <a:xfrm rot="1598616">
            <a:off x="8263620" y="2055309"/>
            <a:ext cx="420864" cy="1699838"/>
          </a:xfrm>
          <a:prstGeom prst="curvedLeft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69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779" y="99789"/>
            <a:ext cx="8869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рисования на световом песочном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планшете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2475" y="5583802"/>
            <a:ext cx="31752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оставляет удовольствие </a:t>
            </a:r>
          </a:p>
          <a:p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море позитивных эмоций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0212" y="1511475"/>
            <a:ext cx="25072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дает положительные </a:t>
            </a:r>
            <a:endParaRPr lang="ru-RU" sz="20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2856" y="318327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развиваются коммуникативные навыки,  творческий потенциал, 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познавательные </a:t>
            </a: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процессы, 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пространственное </a:t>
            </a: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воображение 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1540068">
            <a:off x="1280150" y="600387"/>
            <a:ext cx="484632" cy="978408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49846" y="2204864"/>
            <a:ext cx="484632" cy="978408"/>
          </a:xfrm>
          <a:prstGeom prst="downArrow">
            <a:avLst>
              <a:gd name="adj1" fmla="val 4428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20584982">
            <a:off x="1224029" y="4556052"/>
            <a:ext cx="484632" cy="978408"/>
          </a:xfrm>
          <a:prstGeom prst="downArrow">
            <a:avLst>
              <a:gd name="adj1" fmla="val 4428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17546"/>
            <a:ext cx="2731329" cy="435256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436" y="677262"/>
            <a:ext cx="3197079" cy="250601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638" y="3959197"/>
            <a:ext cx="2592288" cy="262181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9958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7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2060847"/>
            <a:ext cx="6088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n>
                  <a:solidFill>
                    <a:srgbClr val="FFFF00"/>
                  </a:solidFill>
                </a:ln>
                <a:latin typeface="Arial Black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782540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476672"/>
            <a:ext cx="5976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«Если бы меня попросили назвать </a:t>
            </a:r>
          </a:p>
          <a:p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универсальную </a:t>
            </a:r>
            <a:r>
              <a:rPr lang="ru-RU" sz="2400" dirty="0" err="1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всевозрастную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игровую среду,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бы, ни на секунду не сомневаясь, сказала «Песок!»</a:t>
            </a:r>
          </a:p>
          <a:p>
            <a:r>
              <a:rPr lang="ru-RU" sz="2400" dirty="0" err="1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Мариелла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Зейц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99893" y="1880829"/>
            <a:ext cx="4176462" cy="453650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142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3645024"/>
            <a:ext cx="3499191" cy="273368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91487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на песке - одна из форм естественной активности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ребенка </a:t>
            </a:r>
          </a:p>
          <a:p>
            <a:pPr algn="ctr"/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02541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используют песок в играх, пересыпают, просеивают, насыпают горы, выкапывают 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ямки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azbyka.ru/zdorovie/wp-content/uploads/2018/07/11-e15306603567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58217"/>
            <a:ext cx="3312368" cy="220911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zdrav.tmbreg.ru/assets/images/Novosti/2019/09/lastochka_pesok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990" y="637137"/>
            <a:ext cx="3120281" cy="2533650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xn--80aaar1aecnln7gzb2b.xn--p1ai/wp-content/uploads/2016/03/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12666"/>
            <a:ext cx="3312368" cy="2166045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0780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72AA~1\AppData\Local\Temp\WPDNSE\{4CE57303-A063-8DE7-15AD-14E18CFFFD33}\20200205_164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196" y="2082550"/>
            <a:ext cx="4709128" cy="388843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72AA~1\AppData\Local\Temp\WPDNSE\{4CE57303-A063-8DE7-15AD-14E18CFFFD33}\20200205_165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3417" y="1920787"/>
            <a:ext cx="4709126" cy="421196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260648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Песочный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световой планшет 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уникальное оборудование, которое позволяет ребенку в игровой форме развивать память, внимание, мышление,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воображение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679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5625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занимаясь песочной анимацией,</a:t>
            </a:r>
          </a:p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с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пользой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тратят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лишнюю энергию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успокаиваются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496955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019" y="990701"/>
            <a:ext cx="3299413" cy="3978854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61019" y="5200386"/>
            <a:ext cx="39829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песке легко исправить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или удалить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3168352" cy="3842107"/>
          </a:xfrm>
          <a:prstGeom prst="rect">
            <a:avLst/>
          </a:prstGeom>
          <a:noFill/>
          <a:ln w="57150">
            <a:solidFill>
              <a:srgbClr val="FF6699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739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00881"/>
            <a:ext cx="3726668" cy="422188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6257"/>
            <a:ext cx="3744416" cy="4186892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5625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процессе игры с песком </a:t>
            </a:r>
            <a:endParaRPr lang="ru-RU" sz="24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развиваются</a:t>
            </a:r>
          </a:p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496955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отображают в своих картинах </a:t>
            </a:r>
          </a:p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чувства и желания</a:t>
            </a:r>
          </a:p>
        </p:txBody>
      </p:sp>
    </p:spTree>
    <p:extLst>
      <p:ext uri="{BB962C8B-B14F-4D97-AF65-F5344CB8AC3E}">
        <p14:creationId xmlns:p14="http://schemas.microsoft.com/office/powerpoint/2010/main" val="27703091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7"/>
            <a:ext cx="3725102" cy="4676775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700808"/>
            <a:ext cx="3744416" cy="4676775"/>
          </a:xfrm>
          <a:prstGeom prst="rect">
            <a:avLst/>
          </a:prstGeom>
          <a:noFill/>
          <a:ln w="57150">
            <a:solidFill>
              <a:srgbClr val="FF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3" y="260648"/>
            <a:ext cx="7882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цветная подсветка имеет важную роль для передачи настроения рисунка, для обогащения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восприятия, развития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творческих способностей детей</a:t>
            </a:r>
          </a:p>
        </p:txBody>
      </p:sp>
    </p:spTree>
    <p:extLst>
      <p:ext uri="{BB962C8B-B14F-4D97-AF65-F5344CB8AC3E}">
        <p14:creationId xmlns:p14="http://schemas.microsoft.com/office/powerpoint/2010/main" val="22770525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614"/>
            <a:ext cx="9144000" cy="697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26627" y="2462006"/>
            <a:ext cx="4834761" cy="2880319"/>
          </a:xfrm>
          <a:prstGeom prst="rect">
            <a:avLst/>
          </a:prstGeom>
          <a:noFill/>
          <a:ln>
            <a:noFill/>
          </a:ln>
          <a:effectLst>
            <a:glow rad="190500">
              <a:srgbClr val="FFFF00">
                <a:alpha val="60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24013" y="2348598"/>
            <a:ext cx="5072638" cy="26642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208" y="199902"/>
            <a:ext cx="54742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кистью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акварели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09" y="1196752"/>
            <a:ext cx="2646616" cy="504056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72224" y="511538"/>
            <a:ext cx="140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шприцем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68069" y="49873"/>
            <a:ext cx="19720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Рисование: 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5638" y="6154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массажными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мячиками</a:t>
            </a:r>
          </a:p>
        </p:txBody>
      </p:sp>
    </p:spTree>
    <p:extLst>
      <p:ext uri="{BB962C8B-B14F-4D97-AF65-F5344CB8AC3E}">
        <p14:creationId xmlns:p14="http://schemas.microsoft.com/office/powerpoint/2010/main" val="3413969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3593593" cy="309634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3456384" cy="322085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3782352" cy="309634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429000"/>
            <a:ext cx="3600402" cy="318220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75779" y="157261"/>
            <a:ext cx="3304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трафаретами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8909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306</Words>
  <Application>Microsoft Office PowerPoint</Application>
  <PresentationFormat>Экран (4:3)</PresentationFormat>
  <Paragraphs>64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Ленара</dc:creator>
  <cp:lastModifiedBy>Ленара</cp:lastModifiedBy>
  <cp:revision>54</cp:revision>
  <dcterms:created xsi:type="dcterms:W3CDTF">2020-02-08T05:45:38Z</dcterms:created>
  <dcterms:modified xsi:type="dcterms:W3CDTF">2020-05-14T18:35:02Z</dcterms:modified>
</cp:coreProperties>
</file>